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0" r:id="rId2"/>
    <p:sldId id="286" r:id="rId3"/>
    <p:sldId id="276" r:id="rId4"/>
    <p:sldId id="335" r:id="rId5"/>
    <p:sldId id="336" r:id="rId6"/>
    <p:sldId id="337" r:id="rId7"/>
    <p:sldId id="341" r:id="rId8"/>
    <p:sldId id="340" r:id="rId9"/>
    <p:sldId id="339" r:id="rId10"/>
    <p:sldId id="342" r:id="rId11"/>
    <p:sldId id="343" r:id="rId12"/>
    <p:sldId id="344" r:id="rId13"/>
    <p:sldId id="345" r:id="rId14"/>
    <p:sldId id="346" r:id="rId15"/>
    <p:sldId id="334" r:id="rId16"/>
    <p:sldId id="278" r:id="rId17"/>
    <p:sldId id="279" r:id="rId18"/>
    <p:sldId id="358" r:id="rId19"/>
    <p:sldId id="357" r:id="rId20"/>
    <p:sldId id="356" r:id="rId21"/>
    <p:sldId id="355" r:id="rId22"/>
    <p:sldId id="283" r:id="rId23"/>
    <p:sldId id="347" r:id="rId24"/>
    <p:sldId id="349" r:id="rId25"/>
    <p:sldId id="348" r:id="rId26"/>
    <p:sldId id="350" r:id="rId27"/>
    <p:sldId id="351" r:id="rId28"/>
    <p:sldId id="353" r:id="rId29"/>
    <p:sldId id="352" r:id="rId30"/>
    <p:sldId id="29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09BCD-B50B-46E5-B26B-3E859802C3C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BE8C7-9E51-4B47-91D3-D2108FC5F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87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324EB234-E221-4205-A7A2-A7FDE26E5B12}" type="slidenum">
              <a:rPr lang="zh-CN" altLang="en-US" b="0" smtClean="0">
                <a:latin typeface="等线" charset="-122"/>
                <a:ea typeface="等线" charset="-122"/>
              </a:rPr>
              <a:pPr/>
              <a:t>17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003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5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0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8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6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1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9313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40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1056-3E7D-4A87-B126-8DC8F873F06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5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50" r:id="rId6"/>
    <p:sldLayoutId id="2147483660" r:id="rId7"/>
    <p:sldLayoutId id="214748369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096639" y="1648606"/>
            <a:ext cx="5998758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126: uyn - uyt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F881F7-C675-4194-B31F-44F7F69F16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" r="1936" b="-799"/>
          <a:stretch/>
        </p:blipFill>
        <p:spPr>
          <a:xfrm>
            <a:off x="4166183" y="371847"/>
            <a:ext cx="3859634" cy="649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48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B45F3E-ECD1-4D23-B5AE-562B25AFFC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11" r="3459" b="301"/>
          <a:stretch/>
        </p:blipFill>
        <p:spPr>
          <a:xfrm>
            <a:off x="3607496" y="466118"/>
            <a:ext cx="4561992" cy="639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88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A32E08-FCB2-45C3-8ADF-82B6C9A71D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" r="2089" b="-1396"/>
          <a:stretch/>
        </p:blipFill>
        <p:spPr>
          <a:xfrm>
            <a:off x="2707128" y="234742"/>
            <a:ext cx="6712446" cy="66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98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826FF5-3109-4EB5-AD79-C76B8BA73D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2" r="1606" b="2877"/>
          <a:stretch/>
        </p:blipFill>
        <p:spPr>
          <a:xfrm>
            <a:off x="3323772" y="200372"/>
            <a:ext cx="6030763" cy="665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70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EB4D0B-0181-4DBB-A6F2-B34D7D2DEC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5662" r="10936"/>
          <a:stretch/>
        </p:blipFill>
        <p:spPr>
          <a:xfrm>
            <a:off x="926926" y="569934"/>
            <a:ext cx="10897644" cy="628806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B41F97-5389-46A9-9DA0-9493E19C2D2B}"/>
              </a:ext>
            </a:extLst>
          </p:cNvPr>
          <p:cNvCxnSpPr/>
          <p:nvPr/>
        </p:nvCxnSpPr>
        <p:spPr>
          <a:xfrm>
            <a:off x="4308953" y="6488482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46F7B0-A581-486C-A275-40B06503188F}"/>
              </a:ext>
            </a:extLst>
          </p:cNvPr>
          <p:cNvCxnSpPr/>
          <p:nvPr/>
        </p:nvCxnSpPr>
        <p:spPr>
          <a:xfrm>
            <a:off x="3396640" y="3546954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43DEC3-E85F-4551-9AB4-97784B30FBBC}"/>
              </a:ext>
            </a:extLst>
          </p:cNvPr>
          <p:cNvCxnSpPr/>
          <p:nvPr/>
        </p:nvCxnSpPr>
        <p:spPr>
          <a:xfrm>
            <a:off x="3404990" y="3713967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70C9E1-AD1A-48C8-8370-9EBE73184498}"/>
              </a:ext>
            </a:extLst>
          </p:cNvPr>
          <p:cNvCxnSpPr/>
          <p:nvPr/>
        </p:nvCxnSpPr>
        <p:spPr>
          <a:xfrm>
            <a:off x="8609555" y="3546954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F06A43-53B7-45FD-AF93-E92BF3062E8B}"/>
              </a:ext>
            </a:extLst>
          </p:cNvPr>
          <p:cNvCxnSpPr/>
          <p:nvPr/>
        </p:nvCxnSpPr>
        <p:spPr>
          <a:xfrm>
            <a:off x="8617905" y="3713967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458D5D-E774-420D-A4BF-BBEAFC6E3F10}"/>
              </a:ext>
            </a:extLst>
          </p:cNvPr>
          <p:cNvCxnSpPr/>
          <p:nvPr/>
        </p:nvCxnSpPr>
        <p:spPr>
          <a:xfrm>
            <a:off x="9599112" y="6455080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1A242C-FF95-48EC-B150-4358BE8E60CF}"/>
              </a:ext>
            </a:extLst>
          </p:cNvPr>
          <p:cNvCxnSpPr/>
          <p:nvPr/>
        </p:nvCxnSpPr>
        <p:spPr>
          <a:xfrm>
            <a:off x="9607462" y="6622093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0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8A4FDB-F515-4B72-9A9D-1F8B8C1AC0EE}"/>
              </a:ext>
            </a:extLst>
          </p:cNvPr>
          <p:cNvSpPr/>
          <p:nvPr/>
        </p:nvSpPr>
        <p:spPr>
          <a:xfrm>
            <a:off x="1876881" y="832435"/>
            <a:ext cx="8795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4400" b="1" dirty="0">
                <a:solidFill>
                  <a:prstClr val="black"/>
                </a:solidFill>
                <a:latin typeface="UTM Avo" panose="02040603050506020204" pitchFamily="18" charset="0"/>
              </a:rPr>
              <a:t>Tìm tiếng ngoài bài có vần:</a:t>
            </a:r>
            <a:endParaRPr lang="en-US" sz="44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C6E946-A947-4E4E-BB63-3BEB3A76A77F}"/>
              </a:ext>
            </a:extLst>
          </p:cNvPr>
          <p:cNvSpPr/>
          <p:nvPr/>
        </p:nvSpPr>
        <p:spPr>
          <a:xfrm>
            <a:off x="1689288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uyn</a:t>
            </a:r>
            <a:endParaRPr lang="en-US" sz="8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C9AA64-CDD6-408B-BC81-E6222FCE4B5A}"/>
              </a:ext>
            </a:extLst>
          </p:cNvPr>
          <p:cNvSpPr/>
          <p:nvPr/>
        </p:nvSpPr>
        <p:spPr>
          <a:xfrm>
            <a:off x="6571734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uyt</a:t>
            </a:r>
            <a:endParaRPr lang="en-US" sz="8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8CF5A672-1378-4191-88E3-4457FD94FAE3}"/>
              </a:ext>
            </a:extLst>
          </p:cNvPr>
          <p:cNvGrpSpPr/>
          <p:nvPr/>
        </p:nvGrpSpPr>
        <p:grpSpPr>
          <a:xfrm>
            <a:off x="10401105" y="4565471"/>
            <a:ext cx="1652436" cy="1825828"/>
            <a:chOff x="11173066" y="3333751"/>
            <a:chExt cx="2768600" cy="30591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B88B041-E66D-4152-A1ED-32240D32C7CB}"/>
                </a:ext>
              </a:extLst>
            </p:cNvPr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B67A3A7-3777-4BD0-9121-49CF6217C181}"/>
                </a:ext>
              </a:extLst>
            </p:cNvPr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4DC9B2D-16F2-41CF-9FC8-389EC954766B}"/>
                </a:ext>
              </a:extLst>
            </p:cNvPr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3788658-1E51-4A13-90CC-6FD89AF67E1E}"/>
                </a:ext>
              </a:extLst>
            </p:cNvPr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2609B27-F8BC-4706-B60D-3ECBFE3BC443}"/>
                </a:ext>
              </a:extLst>
            </p:cNvPr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D083E28-DD60-49D2-8FAB-8CFC333AB8A0}"/>
                </a:ext>
              </a:extLst>
            </p:cNvPr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3558AD6-D497-4297-AC61-1E2C7294BDB2}"/>
                </a:ext>
              </a:extLst>
            </p:cNvPr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7482F87-717C-44CD-B600-0134F73D9642}"/>
                </a:ext>
              </a:extLst>
            </p:cNvPr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060F03DD-B9DB-4FA9-B7B4-ACC63B9C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85DF889B-8A8B-4682-B45F-9025594A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ADCC67D-CADF-4636-8FDE-98AE79868F39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668D18F-3972-4D63-AACA-C2A6668379B5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46346CD-A896-491A-97C4-60D753D4ACB0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6C475A5-26E5-4F82-8AF8-5571C7D91204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62305D-BBAA-493E-A2F6-693637CE0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0DAAF23-B37E-43BF-9903-E7172AB10069}"/>
                </a:ext>
              </a:extLst>
            </p:cNvPr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1017095-495D-4FDD-A439-F1FB2FCE0343}"/>
                </a:ext>
              </a:extLst>
            </p:cNvPr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205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072" y="67409"/>
            <a:ext cx="9539079" cy="6069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7063306" y="2035248"/>
            <a:ext cx="4037511" cy="46295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78682" y="2122623"/>
            <a:ext cx="505882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8800" b="1" kern="0" spc="51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TẬP VIẾT</a:t>
            </a:r>
          </a:p>
        </p:txBody>
      </p:sp>
    </p:spTree>
    <p:extLst>
      <p:ext uri="{BB962C8B-B14F-4D97-AF65-F5344CB8AC3E}">
        <p14:creationId xmlns:p14="http://schemas.microsoft.com/office/powerpoint/2010/main" val="264545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BD48D4-F145-446E-805A-D9D12C3F1C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t="45238" r="3568" b="30066"/>
          <a:stretch/>
        </p:blipFill>
        <p:spPr>
          <a:xfrm>
            <a:off x="0" y="2116045"/>
            <a:ext cx="12125193" cy="1777354"/>
          </a:xfrm>
          <a:prstGeom prst="rect">
            <a:avLst/>
          </a:prstGeom>
        </p:spPr>
      </p:pic>
      <p:pic>
        <p:nvPicPr>
          <p:cNvPr id="8" name="图片 8" descr="觅元素58b0fbac4bf92">
            <a:extLst>
              <a:ext uri="{FF2B5EF4-FFF2-40B4-BE49-F238E27FC236}">
                <a16:creationId xmlns:a16="http://schemas.microsoft.com/office/drawing/2014/main" id="{EEF5FF6E-764E-4C6B-94ED-9CB67E514E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939" y="5119647"/>
            <a:ext cx="12181132" cy="1738353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2276367E-6FCC-4CF4-B025-F5B579B51FB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19053" y="4476712"/>
            <a:ext cx="3406140" cy="15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61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DAEE2E-A54A-44E1-A2C3-55941A5C8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76" y="692111"/>
            <a:ext cx="10134647" cy="592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47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7C52EE-2F7A-45DB-99C9-C99945081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69" y="559281"/>
            <a:ext cx="10482262" cy="613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758"/>
            <a:ext cx="12192000" cy="6426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2838" y="2828835"/>
            <a:ext cx="6226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KHỞI ĐỘNG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530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1D5DBB-D1B3-42D4-82F2-FB676E4D0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19" y="527104"/>
            <a:ext cx="10520362" cy="612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56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6D8BB9-3579-47CD-8089-BD847E3C3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31" y="532884"/>
            <a:ext cx="10599737" cy="617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65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2" y="191394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73933" y="3600450"/>
            <a:ext cx="7657231" cy="114849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NGHỈ GIẢI LAO</a:t>
            </a:r>
            <a:endParaRPr lang="en-US" sz="7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594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958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A0C6F085-8B3F-4826-B41E-B0148BC46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877" y="12324"/>
            <a:ext cx="6287678" cy="576368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DF46EFC-B41A-4190-9247-310014E46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68" y="5071621"/>
            <a:ext cx="12170004" cy="1368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9F3C9C-17DD-4D8E-AB76-91C4115859BC}"/>
              </a:ext>
            </a:extLst>
          </p:cNvPr>
          <p:cNvSpPr txBox="1"/>
          <p:nvPr/>
        </p:nvSpPr>
        <p:spPr>
          <a:xfrm>
            <a:off x="6406638" y="1588188"/>
            <a:ext cx="473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  <a:r>
              <a:rPr kumimoji="0" lang="vi-VN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91">
            <a:extLst>
              <a:ext uri="{FF2B5EF4-FFF2-40B4-BE49-F238E27FC236}">
                <a16:creationId xmlns:a16="http://schemas.microsoft.com/office/drawing/2014/main" id="{0488F72E-188B-46BD-95FA-2F37D05B9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871" y="2479249"/>
            <a:ext cx="3604628" cy="2971242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308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02F7F1-D7E3-4CC5-8BF7-79F65AD3AD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 t="63661" r="5450"/>
          <a:stretch/>
        </p:blipFill>
        <p:spPr>
          <a:xfrm>
            <a:off x="225468" y="1354624"/>
            <a:ext cx="11849621" cy="43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29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A5C89F-E5D4-4DC7-875E-BE5B641707D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" b="2020"/>
          <a:stretch/>
        </p:blipFill>
        <p:spPr>
          <a:xfrm>
            <a:off x="159657" y="568181"/>
            <a:ext cx="11872686" cy="6183691"/>
          </a:xfrm>
        </p:spPr>
      </p:pic>
    </p:spTree>
    <p:extLst>
      <p:ext uri="{BB962C8B-B14F-4D97-AF65-F5344CB8AC3E}">
        <p14:creationId xmlns:p14="http://schemas.microsoft.com/office/powerpoint/2010/main" val="2312894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616FB27-5871-4FB9-A0E1-D7654B13A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" b="238"/>
          <a:stretch/>
        </p:blipFill>
        <p:spPr>
          <a:xfrm>
            <a:off x="-93944" y="479120"/>
            <a:ext cx="11987407" cy="589975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26DCF3-4043-4361-8DAD-78F0222280C9}"/>
              </a:ext>
            </a:extLst>
          </p:cNvPr>
          <p:cNvCxnSpPr/>
          <p:nvPr/>
        </p:nvCxnSpPr>
        <p:spPr>
          <a:xfrm>
            <a:off x="4409162" y="1822239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2FDE74-FA41-4A81-80DF-8C856A0E1F45}"/>
              </a:ext>
            </a:extLst>
          </p:cNvPr>
          <p:cNvCxnSpPr>
            <a:cxnSpLocks/>
          </p:cNvCxnSpPr>
          <p:nvPr/>
        </p:nvCxnSpPr>
        <p:spPr>
          <a:xfrm>
            <a:off x="7052153" y="1803748"/>
            <a:ext cx="649266" cy="184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26F963-8A59-44CE-BDF2-7CE282DC4E1E}"/>
              </a:ext>
            </a:extLst>
          </p:cNvPr>
          <p:cNvCxnSpPr/>
          <p:nvPr/>
        </p:nvCxnSpPr>
        <p:spPr>
          <a:xfrm>
            <a:off x="24009" y="2528684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AD1717-4757-4199-A3FE-FC59C0737008}"/>
              </a:ext>
            </a:extLst>
          </p:cNvPr>
          <p:cNvCxnSpPr/>
          <p:nvPr/>
        </p:nvCxnSpPr>
        <p:spPr>
          <a:xfrm>
            <a:off x="10849627" y="1803748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C3734D-4977-4BAA-A95C-1313F4CCAE38}"/>
              </a:ext>
            </a:extLst>
          </p:cNvPr>
          <p:cNvCxnSpPr>
            <a:cxnSpLocks/>
          </p:cNvCxnSpPr>
          <p:nvPr/>
        </p:nvCxnSpPr>
        <p:spPr>
          <a:xfrm>
            <a:off x="2605413" y="3137770"/>
            <a:ext cx="14989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618D68-20C2-4AB2-B345-D6BF075931A1}"/>
              </a:ext>
            </a:extLst>
          </p:cNvPr>
          <p:cNvCxnSpPr>
            <a:cxnSpLocks/>
          </p:cNvCxnSpPr>
          <p:nvPr/>
        </p:nvCxnSpPr>
        <p:spPr>
          <a:xfrm>
            <a:off x="759389" y="3137770"/>
            <a:ext cx="11586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66AB5B-A5B3-4607-B217-95FD3770F380}"/>
              </a:ext>
            </a:extLst>
          </p:cNvPr>
          <p:cNvCxnSpPr>
            <a:cxnSpLocks/>
          </p:cNvCxnSpPr>
          <p:nvPr/>
        </p:nvCxnSpPr>
        <p:spPr>
          <a:xfrm>
            <a:off x="4780767" y="4467616"/>
            <a:ext cx="13152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58AC44-8E9E-4F29-9983-C627F5181D16}"/>
              </a:ext>
            </a:extLst>
          </p:cNvPr>
          <p:cNvCxnSpPr>
            <a:cxnSpLocks/>
          </p:cNvCxnSpPr>
          <p:nvPr/>
        </p:nvCxnSpPr>
        <p:spPr>
          <a:xfrm>
            <a:off x="8878865" y="4467616"/>
            <a:ext cx="15177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60AA6041-9EDB-41A9-A9D2-3B40EB10291F}"/>
              </a:ext>
            </a:extLst>
          </p:cNvPr>
          <p:cNvSpPr/>
          <p:nvPr/>
        </p:nvSpPr>
        <p:spPr>
          <a:xfrm>
            <a:off x="24009" y="1197931"/>
            <a:ext cx="549056" cy="56366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A731865D-D7BC-40FE-9EA8-4F082CDF23E0}"/>
              </a:ext>
            </a:extLst>
          </p:cNvPr>
          <p:cNvSpPr/>
          <p:nvPr/>
        </p:nvSpPr>
        <p:spPr>
          <a:xfrm>
            <a:off x="7506221" y="883096"/>
            <a:ext cx="720247" cy="56366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AEC0360D-0BE8-4A2D-B2A0-50804182A091}"/>
              </a:ext>
            </a:extLst>
          </p:cNvPr>
          <p:cNvSpPr/>
          <p:nvPr/>
        </p:nvSpPr>
        <p:spPr>
          <a:xfrm>
            <a:off x="118996" y="2528684"/>
            <a:ext cx="617950" cy="61377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BB21263A-87BB-4136-8FDD-64558E061872}"/>
              </a:ext>
            </a:extLst>
          </p:cNvPr>
          <p:cNvSpPr/>
          <p:nvPr/>
        </p:nvSpPr>
        <p:spPr>
          <a:xfrm>
            <a:off x="10231677" y="2228067"/>
            <a:ext cx="617950" cy="65342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415CCACE-4E99-4B68-85BA-4228DBCEF682}"/>
              </a:ext>
            </a:extLst>
          </p:cNvPr>
          <p:cNvSpPr/>
          <p:nvPr/>
        </p:nvSpPr>
        <p:spPr>
          <a:xfrm>
            <a:off x="83510" y="3839222"/>
            <a:ext cx="617950" cy="61377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DDCBF0CA-41CB-45A6-89DC-E1DA5E91156D}"/>
              </a:ext>
            </a:extLst>
          </p:cNvPr>
          <p:cNvSpPr/>
          <p:nvPr/>
        </p:nvSpPr>
        <p:spPr>
          <a:xfrm>
            <a:off x="7701419" y="3605931"/>
            <a:ext cx="617950" cy="61377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8FAC03A1-5BD3-410C-A555-17B45AF7544F}"/>
              </a:ext>
            </a:extLst>
          </p:cNvPr>
          <p:cNvSpPr/>
          <p:nvPr/>
        </p:nvSpPr>
        <p:spPr>
          <a:xfrm>
            <a:off x="1036527" y="4146109"/>
            <a:ext cx="604383" cy="66388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19A1F348-B996-448A-9F24-C99619BFB78F}"/>
              </a:ext>
            </a:extLst>
          </p:cNvPr>
          <p:cNvSpPr/>
          <p:nvPr/>
        </p:nvSpPr>
        <p:spPr>
          <a:xfrm>
            <a:off x="5635149" y="4323572"/>
            <a:ext cx="763042" cy="611675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1148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130C2-4675-4822-86A2-5910DCF635BF}"/>
              </a:ext>
            </a:extLst>
          </p:cNvPr>
          <p:cNvSpPr txBox="1"/>
          <p:nvPr/>
        </p:nvSpPr>
        <p:spPr>
          <a:xfrm>
            <a:off x="3499324" y="1588268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HIỂU BÀI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5F5DD2-0373-4098-9FF7-84C8C7AF7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115"/>
            <a:ext cx="11962356" cy="483246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24A7BC-9043-499A-B3AE-EF2C7F48B48A}"/>
              </a:ext>
            </a:extLst>
          </p:cNvPr>
          <p:cNvCxnSpPr>
            <a:cxnSpLocks/>
          </p:cNvCxnSpPr>
          <p:nvPr/>
        </p:nvCxnSpPr>
        <p:spPr>
          <a:xfrm>
            <a:off x="4694663" y="2297151"/>
            <a:ext cx="1081669" cy="10370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15A37A-CA9F-4480-BF91-5B1590AE7E66}"/>
              </a:ext>
            </a:extLst>
          </p:cNvPr>
          <p:cNvCxnSpPr>
            <a:cxnSpLocks/>
          </p:cNvCxnSpPr>
          <p:nvPr/>
        </p:nvCxnSpPr>
        <p:spPr>
          <a:xfrm>
            <a:off x="4694663" y="3334215"/>
            <a:ext cx="1081669" cy="11820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094F62-6A08-4509-ADAF-E53A7C251748}"/>
              </a:ext>
            </a:extLst>
          </p:cNvPr>
          <p:cNvCxnSpPr>
            <a:cxnSpLocks/>
          </p:cNvCxnSpPr>
          <p:nvPr/>
        </p:nvCxnSpPr>
        <p:spPr>
          <a:xfrm flipV="1">
            <a:off x="4694663" y="2297151"/>
            <a:ext cx="1081669" cy="23194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2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58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9cd6c5a">
            <a:extLst>
              <a:ext uri="{FF2B5EF4-FFF2-40B4-BE49-F238E27FC236}">
                <a16:creationId xmlns:a16="http://schemas.microsoft.com/office/drawing/2014/main" id="{E91D5F37-F64E-49E7-9CA5-547FDB6F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4" y="134118"/>
            <a:ext cx="8872989" cy="1879015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505" y="1942742"/>
            <a:ext cx="8872990" cy="3756791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9" y="5051935"/>
            <a:ext cx="11777345" cy="1574700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ADCE84-ECE6-481E-AE29-0A51D944B1A2}"/>
              </a:ext>
            </a:extLst>
          </p:cNvPr>
          <p:cNvSpPr txBox="1"/>
          <p:nvPr/>
        </p:nvSpPr>
        <p:spPr>
          <a:xfrm>
            <a:off x="3389621" y="2805474"/>
            <a:ext cx="8513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126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uyn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uyt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6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783DA4-4C12-428F-AF10-DA4C5610E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9" t="13213" r="30445" b="18928"/>
          <a:stretch/>
        </p:blipFill>
        <p:spPr>
          <a:xfrm>
            <a:off x="536714" y="1202634"/>
            <a:ext cx="4770782" cy="34091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1C6C16-E436-45E4-856F-37FE5F254B0C}"/>
              </a:ext>
            </a:extLst>
          </p:cNvPr>
          <p:cNvSpPr txBox="1"/>
          <p:nvPr/>
        </p:nvSpPr>
        <p:spPr>
          <a:xfrm>
            <a:off x="834886" y="5056941"/>
            <a:ext cx="371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>
                <a:solidFill>
                  <a:prstClr val="black"/>
                </a:solidFill>
                <a:latin typeface="UTM Avo"/>
              </a:rPr>
              <a:t>m</a:t>
            </a:r>
            <a:r>
              <a:rPr lang="en-US" sz="5400" b="1" kern="0" noProof="0" dirty="0" err="1">
                <a:solidFill>
                  <a:prstClr val="black"/>
                </a:solidFill>
                <a:latin typeface="UTM Avo"/>
              </a:rPr>
              <a:t>àn</a:t>
            </a:r>
            <a:r>
              <a:rPr lang="en-US" sz="5400" b="1" kern="0" noProof="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5400" b="1" kern="0" noProof="0" dirty="0" err="1">
                <a:solidFill>
                  <a:prstClr val="black"/>
                </a:solidFill>
                <a:latin typeface="UTM Avo"/>
              </a:rPr>
              <a:t>tuyn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AE85E-4095-4239-89CC-42B7000DBED4}"/>
              </a:ext>
            </a:extLst>
          </p:cNvPr>
          <p:cNvSpPr txBox="1"/>
          <p:nvPr/>
        </p:nvSpPr>
        <p:spPr>
          <a:xfrm>
            <a:off x="2875721" y="5057951"/>
            <a:ext cx="1676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noProof="0" dirty="0" err="1">
                <a:solidFill>
                  <a:srgbClr val="FF0000"/>
                </a:solidFill>
                <a:latin typeface="UTM Avo"/>
              </a:rPr>
              <a:t>uyn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CF5F5F9-F13F-4A10-8BF4-50A7314D26DC}"/>
              </a:ext>
            </a:extLst>
          </p:cNvPr>
          <p:cNvGrpSpPr/>
          <p:nvPr/>
        </p:nvGrpSpPr>
        <p:grpSpPr>
          <a:xfrm>
            <a:off x="6860524" y="1547428"/>
            <a:ext cx="4411751" cy="3057889"/>
            <a:chOff x="3809999" y="1444181"/>
            <a:chExt cx="2209801" cy="152761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6784D5-4085-4990-B160-B104859C0FED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uy</a:t>
              </a:r>
              <a:r>
                <a:rPr lang="en-US" sz="7200" b="1" kern="0" dirty="0">
                  <a:solidFill>
                    <a:srgbClr val="FF0000"/>
                  </a:solidFill>
                  <a:latin typeface="UTM Avo" panose="02040603050506020204" pitchFamily="18" charset="0"/>
                </a:rPr>
                <a:t>n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2B3288-0F85-42F7-BF45-32821B5544D3}"/>
                </a:ext>
              </a:extLst>
            </p:cNvPr>
            <p:cNvSpPr/>
            <p:nvPr/>
          </p:nvSpPr>
          <p:spPr>
            <a:xfrm>
              <a:off x="3809999" y="2282381"/>
              <a:ext cx="715308" cy="685800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CE30770-E33C-4D5C-B8F2-CA01F6D387AC}"/>
                </a:ext>
              </a:extLst>
            </p:cNvPr>
            <p:cNvSpPr/>
            <p:nvPr/>
          </p:nvSpPr>
          <p:spPr>
            <a:xfrm>
              <a:off x="5304492" y="2286000"/>
              <a:ext cx="715308" cy="685800"/>
            </a:xfrm>
            <a:prstGeom prst="rect">
              <a:avLst/>
            </a:prstGeom>
            <a:solidFill>
              <a:srgbClr val="E9A5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A6609-E311-4FE6-BA99-F851DCEC2474}"/>
              </a:ext>
            </a:extLst>
          </p:cNvPr>
          <p:cNvSpPr/>
          <p:nvPr/>
        </p:nvSpPr>
        <p:spPr>
          <a:xfrm>
            <a:off x="8288599" y="3232527"/>
            <a:ext cx="1555601" cy="1365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8DA6CE-A22D-4C93-883D-4B412F6B7A9A}"/>
              </a:ext>
            </a:extLst>
          </p:cNvPr>
          <p:cNvSpPr/>
          <p:nvPr/>
        </p:nvSpPr>
        <p:spPr>
          <a:xfrm>
            <a:off x="6584792" y="5034942"/>
            <a:ext cx="49632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n-US" sz="5400" kern="0" noProof="0" dirty="0">
                <a:solidFill>
                  <a:prstClr val="black"/>
                </a:solidFill>
                <a:latin typeface="UTM Avo" panose="02040603050506020204" pitchFamily="18" charset="0"/>
              </a:rPr>
              <a:t>u</a:t>
            </a:r>
            <a:r>
              <a:rPr lang="en-US" sz="5400" kern="0" dirty="0">
                <a:solidFill>
                  <a:prstClr val="black"/>
                </a:solidFill>
              </a:rPr>
              <a:t> - </a:t>
            </a:r>
            <a:r>
              <a:rPr lang="en-US" sz="5400" kern="0" dirty="0">
                <a:solidFill>
                  <a:prstClr val="black"/>
                </a:solidFill>
                <a:latin typeface="UTM Avo" panose="02040603050506020204" pitchFamily="18" charset="0"/>
              </a:rPr>
              <a:t>y</a:t>
            </a:r>
            <a:r>
              <a:rPr lang="en-US" sz="5400" kern="0" dirty="0">
                <a:solidFill>
                  <a:prstClr val="black"/>
                </a:solidFill>
              </a:rPr>
              <a:t> -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5400" kern="0" dirty="0">
                <a:solidFill>
                  <a:prstClr val="black"/>
                </a:solidFill>
                <a:latin typeface="UTM Avo" panose="02040603050506020204" pitchFamily="18" charset="0"/>
              </a:rPr>
              <a:t>n - </a:t>
            </a:r>
            <a:r>
              <a:rPr lang="en-US" sz="54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uyn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177069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14C496-693E-499D-99A7-F8B0F074B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5" r="26318" b="22238"/>
          <a:stretch/>
        </p:blipFill>
        <p:spPr>
          <a:xfrm>
            <a:off x="325678" y="1107527"/>
            <a:ext cx="5560772" cy="3502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FB6823-A61F-4B99-ABA5-B58BD88B5811}"/>
              </a:ext>
            </a:extLst>
          </p:cNvPr>
          <p:cNvSpPr txBox="1"/>
          <p:nvPr/>
        </p:nvSpPr>
        <p:spPr>
          <a:xfrm>
            <a:off x="809303" y="4827143"/>
            <a:ext cx="2839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prstClr val="black"/>
                </a:solidFill>
                <a:latin typeface="UTM Avo"/>
              </a:rPr>
              <a:t>xe</a:t>
            </a:r>
            <a:r>
              <a:rPr lang="en-US" sz="5400" b="1" kern="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5400" b="1" kern="0" dirty="0" err="1">
                <a:solidFill>
                  <a:prstClr val="black"/>
                </a:solidFill>
                <a:latin typeface="UTM Avo"/>
              </a:rPr>
              <a:t>buýt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B2AC9B-DC21-44FF-A7DA-7D9C989E4B65}"/>
              </a:ext>
            </a:extLst>
          </p:cNvPr>
          <p:cNvSpPr txBox="1"/>
          <p:nvPr/>
        </p:nvSpPr>
        <p:spPr>
          <a:xfrm>
            <a:off x="2385055" y="4827143"/>
            <a:ext cx="1263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srgbClr val="FF0000"/>
                </a:solidFill>
                <a:latin typeface="UTM Avo"/>
              </a:rPr>
              <a:t>uyt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1F0C01-E5DA-4A84-BAF7-F198FABDE2E3}"/>
              </a:ext>
            </a:extLst>
          </p:cNvPr>
          <p:cNvGrpSpPr/>
          <p:nvPr/>
        </p:nvGrpSpPr>
        <p:grpSpPr>
          <a:xfrm>
            <a:off x="7065275" y="1355177"/>
            <a:ext cx="4411751" cy="3057889"/>
            <a:chOff x="3809999" y="1444181"/>
            <a:chExt cx="2209801" cy="152761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2FD1479-DA78-4EF4-AC86-D7594AF562D7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uy</a:t>
              </a:r>
              <a:r>
                <a:rPr lang="en-US" sz="7200" b="1" kern="0" dirty="0">
                  <a:solidFill>
                    <a:srgbClr val="FF0000"/>
                  </a:solidFill>
                  <a:latin typeface="UTM Avo" panose="02040603050506020204" pitchFamily="18" charset="0"/>
                </a:rPr>
                <a:t>t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7F147A-B569-481D-AB83-4FA35DCC99DB}"/>
                </a:ext>
              </a:extLst>
            </p:cNvPr>
            <p:cNvSpPr/>
            <p:nvPr/>
          </p:nvSpPr>
          <p:spPr>
            <a:xfrm>
              <a:off x="3809999" y="2282381"/>
              <a:ext cx="715308" cy="685800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396279-EB31-4778-B463-DABD042F6637}"/>
                </a:ext>
              </a:extLst>
            </p:cNvPr>
            <p:cNvSpPr/>
            <p:nvPr/>
          </p:nvSpPr>
          <p:spPr>
            <a:xfrm>
              <a:off x="5304492" y="2286000"/>
              <a:ext cx="715308" cy="685800"/>
            </a:xfrm>
            <a:prstGeom prst="rect">
              <a:avLst/>
            </a:prstGeom>
            <a:solidFill>
              <a:srgbClr val="E9A5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dirty="0">
                  <a:solidFill>
                    <a:prstClr val="black"/>
                  </a:solidFill>
                  <a:latin typeface="UTM Avo" panose="02040603050506020204" pitchFamily="18" charset="0"/>
                </a:rPr>
                <a:t>t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DC3AB13-EBF4-4214-83D4-D8AAB800F05C}"/>
              </a:ext>
            </a:extLst>
          </p:cNvPr>
          <p:cNvSpPr/>
          <p:nvPr/>
        </p:nvSpPr>
        <p:spPr>
          <a:xfrm>
            <a:off x="8493348" y="3033032"/>
            <a:ext cx="1555601" cy="1365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0445D9-7C71-4340-88B7-7902D158BAF5}"/>
              </a:ext>
            </a:extLst>
          </p:cNvPr>
          <p:cNvSpPr/>
          <p:nvPr/>
        </p:nvSpPr>
        <p:spPr>
          <a:xfrm>
            <a:off x="6926655" y="5074793"/>
            <a:ext cx="43989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n-US" sz="5400" kern="0" noProof="0" dirty="0">
                <a:solidFill>
                  <a:prstClr val="black"/>
                </a:solidFill>
                <a:latin typeface="UTM Avo" panose="02040603050506020204" pitchFamily="18" charset="0"/>
              </a:rPr>
              <a:t>u</a:t>
            </a:r>
            <a:r>
              <a:rPr lang="en-US" sz="5400" kern="0" dirty="0">
                <a:solidFill>
                  <a:prstClr val="black"/>
                </a:solidFill>
              </a:rPr>
              <a:t> - </a:t>
            </a:r>
            <a:r>
              <a:rPr lang="en-US" sz="5400" kern="0" dirty="0">
                <a:solidFill>
                  <a:prstClr val="black"/>
                </a:solidFill>
                <a:latin typeface="UTM Avo" panose="02040603050506020204" pitchFamily="18" charset="0"/>
              </a:rPr>
              <a:t>y</a:t>
            </a:r>
            <a:r>
              <a:rPr lang="en-US" sz="5400" kern="0" dirty="0">
                <a:solidFill>
                  <a:prstClr val="black"/>
                </a:solidFill>
              </a:rPr>
              <a:t> -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5400" kern="0" noProof="0" dirty="0">
                <a:solidFill>
                  <a:prstClr val="black"/>
                </a:solidFill>
                <a:latin typeface="UTM Avo" panose="02040603050506020204" pitchFamily="18" charset="0"/>
              </a:rPr>
              <a:t>t</a:t>
            </a:r>
            <a:r>
              <a:rPr lang="en-US" sz="5400" kern="0" dirty="0">
                <a:solidFill>
                  <a:prstClr val="black"/>
                </a:solidFill>
                <a:latin typeface="UTM Avo" panose="02040603050506020204" pitchFamily="18" charset="0"/>
              </a:rPr>
              <a:t> - </a:t>
            </a:r>
            <a:r>
              <a:rPr lang="en-US" sz="54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uyt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399220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8A4FDB-F515-4B72-9A9D-1F8B8C1AC0EE}"/>
              </a:ext>
            </a:extLst>
          </p:cNvPr>
          <p:cNvSpPr/>
          <p:nvPr/>
        </p:nvSpPr>
        <p:spPr>
          <a:xfrm>
            <a:off x="3942556" y="927132"/>
            <a:ext cx="4306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prstClr val="black"/>
                </a:solidFill>
                <a:latin typeface="UTM Avo" panose="02040603050506020204" pitchFamily="18" charset="0"/>
              </a:rPr>
              <a:t>So </a:t>
            </a:r>
            <a:r>
              <a:rPr lang="en-US" sz="44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sánh</a:t>
            </a:r>
            <a:r>
              <a:rPr lang="en-US" sz="44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vần</a:t>
            </a:r>
            <a:endParaRPr lang="en-US" sz="44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C6E946-A947-4E4E-BB63-3BEB3A76A77F}"/>
              </a:ext>
            </a:extLst>
          </p:cNvPr>
          <p:cNvSpPr/>
          <p:nvPr/>
        </p:nvSpPr>
        <p:spPr>
          <a:xfrm>
            <a:off x="1423447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tx1"/>
                </a:solidFill>
              </a:rPr>
              <a:t>uy</a:t>
            </a:r>
            <a:r>
              <a:rPr lang="en-US" sz="8800" b="1" dirty="0" err="1">
                <a:solidFill>
                  <a:srgbClr val="FF0000"/>
                </a:solidFill>
              </a:rPr>
              <a:t>n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C9AA64-CDD6-408B-BC81-E6222FCE4B5A}"/>
              </a:ext>
            </a:extLst>
          </p:cNvPr>
          <p:cNvSpPr/>
          <p:nvPr/>
        </p:nvSpPr>
        <p:spPr>
          <a:xfrm>
            <a:off x="6194981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tx1"/>
                </a:solidFill>
              </a:rPr>
              <a:t>uy</a:t>
            </a:r>
            <a:r>
              <a:rPr lang="en-US" sz="8800" b="1" dirty="0" err="1">
                <a:solidFill>
                  <a:schemeClr val="accent1"/>
                </a:solidFill>
              </a:rPr>
              <a:t>t</a:t>
            </a:r>
            <a:endParaRPr lang="en-US" sz="8800" b="1" dirty="0">
              <a:solidFill>
                <a:schemeClr val="accent1"/>
              </a:solidFill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8CF5A672-1378-4191-88E3-4457FD94FAE3}"/>
              </a:ext>
            </a:extLst>
          </p:cNvPr>
          <p:cNvGrpSpPr/>
          <p:nvPr/>
        </p:nvGrpSpPr>
        <p:grpSpPr>
          <a:xfrm>
            <a:off x="10401105" y="4565471"/>
            <a:ext cx="1652436" cy="1825828"/>
            <a:chOff x="11173066" y="3333751"/>
            <a:chExt cx="2768600" cy="30591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B88B041-E66D-4152-A1ED-32240D32C7CB}"/>
                </a:ext>
              </a:extLst>
            </p:cNvPr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B67A3A7-3777-4BD0-9121-49CF6217C181}"/>
                </a:ext>
              </a:extLst>
            </p:cNvPr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4DC9B2D-16F2-41CF-9FC8-389EC954766B}"/>
                </a:ext>
              </a:extLst>
            </p:cNvPr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3788658-1E51-4A13-90CC-6FD89AF67E1E}"/>
                </a:ext>
              </a:extLst>
            </p:cNvPr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2609B27-F8BC-4706-B60D-3ECBFE3BC443}"/>
                </a:ext>
              </a:extLst>
            </p:cNvPr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D083E28-DD60-49D2-8FAB-8CFC333AB8A0}"/>
                </a:ext>
              </a:extLst>
            </p:cNvPr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3558AD6-D497-4297-AC61-1E2C7294BDB2}"/>
                </a:ext>
              </a:extLst>
            </p:cNvPr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7482F87-717C-44CD-B600-0134F73D9642}"/>
                </a:ext>
              </a:extLst>
            </p:cNvPr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060F03DD-B9DB-4FA9-B7B4-ACC63B9C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85DF889B-8A8B-4682-B45F-9025594A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ADCC67D-CADF-4636-8FDE-98AE79868F39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668D18F-3972-4D63-AACA-C2A6668379B5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46346CD-A896-491A-97C4-60D753D4ACB0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6C475A5-26E5-4F82-8AF8-5571C7D91204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62305D-BBAA-493E-A2F6-693637CE0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0DAAF23-B37E-43BF-9903-E7172AB10069}"/>
                </a:ext>
              </a:extLst>
            </p:cNvPr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1017095-495D-4FDD-A439-F1FB2FCE0343}"/>
                </a:ext>
              </a:extLst>
            </p:cNvPr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916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B9D135-338A-4DFA-8FD6-84FBDA07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5" y="1167290"/>
            <a:ext cx="6243163" cy="5044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1F08A-48E2-4DA0-95AF-975F748B4A07}"/>
              </a:ext>
            </a:extLst>
          </p:cNvPr>
          <p:cNvSpPr txBox="1"/>
          <p:nvPr/>
        </p:nvSpPr>
        <p:spPr>
          <a:xfrm>
            <a:off x="7307932" y="2119790"/>
            <a:ext cx="1598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uyn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D3EB0-00DE-4432-8E09-FFB413420C2D}"/>
              </a:ext>
            </a:extLst>
          </p:cNvPr>
          <p:cNvSpPr txBox="1"/>
          <p:nvPr/>
        </p:nvSpPr>
        <p:spPr>
          <a:xfrm>
            <a:off x="9696160" y="2119790"/>
            <a:ext cx="18678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UTM Avo" panose="02040603050506020204" pitchFamily="18" charset="0"/>
              </a:rPr>
              <a:t>t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uyn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A54A0-FA5F-4425-9A47-41F11350D7F8}"/>
              </a:ext>
            </a:extLst>
          </p:cNvPr>
          <p:cNvSpPr txBox="1"/>
          <p:nvPr/>
        </p:nvSpPr>
        <p:spPr>
          <a:xfrm>
            <a:off x="7422625" y="4082136"/>
            <a:ext cx="1382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uyt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9B9AF-E7E7-4603-8529-84C5F1C692C6}"/>
              </a:ext>
            </a:extLst>
          </p:cNvPr>
          <p:cNvSpPr txBox="1"/>
          <p:nvPr/>
        </p:nvSpPr>
        <p:spPr>
          <a:xfrm>
            <a:off x="9696160" y="4082136"/>
            <a:ext cx="19159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UTM Avo" panose="02040603050506020204" pitchFamily="18" charset="0"/>
              </a:rPr>
              <a:t>b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uýt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93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72B646-2C90-4BD9-A738-DF5450F2D2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5662" r="10936"/>
          <a:stretch/>
        </p:blipFill>
        <p:spPr>
          <a:xfrm>
            <a:off x="879301" y="569934"/>
            <a:ext cx="10433398" cy="628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31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Words>91</Words>
  <Application>Microsoft Office PowerPoint</Application>
  <PresentationFormat>Widescreen</PresentationFormat>
  <Paragraphs>44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等线</vt:lpstr>
      <vt:lpstr>Arial</vt:lpstr>
      <vt:lpstr>Calibri</vt:lpstr>
      <vt:lpstr>Calibri Light</vt:lpstr>
      <vt:lpstr>inpin heiti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Administrator</cp:lastModifiedBy>
  <cp:revision>72</cp:revision>
  <dcterms:created xsi:type="dcterms:W3CDTF">2020-02-20T14:51:49Z</dcterms:created>
  <dcterms:modified xsi:type="dcterms:W3CDTF">2024-02-26T19:40:43Z</dcterms:modified>
</cp:coreProperties>
</file>